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562" autoAdjust="0"/>
  </p:normalViewPr>
  <p:slideViewPr>
    <p:cSldViewPr snapToGrid="0" showGuides="1">
      <p:cViewPr varScale="1">
        <p:scale>
          <a:sx n="69" d="100"/>
          <a:sy n="69" d="100"/>
        </p:scale>
        <p:origin x="924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5BFE1-44A2-4A22-866A-A62DCBDEE1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08FF9-3F0A-45C4-B4AE-3CFED5779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18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08FF9-3F0A-45C4-B4AE-3CFED57791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49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9EC1D-E1AC-40D9-9860-DF78E573D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98039-934B-47F8-A72C-0912C6F3B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A8235-C700-4A9D-ACF7-8ECFE8D27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66F34-0380-429B-B867-5FFDBF04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77D48-232C-40EB-B9F5-92D88340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4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73A02-4C29-4CEC-9187-4720100F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47895-8522-4B8B-B67C-1EF34B8C3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2A286-D128-44AA-A533-EF1AE1957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68140-6B89-4798-BD80-928BE20D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1170D-C5E8-4C2C-ADB5-B010CD2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35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7C65B-482A-47ED-BB30-A3B62278C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968B6-168C-4FB7-BB42-8F63B0886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66320-8EB0-4B96-B06D-0B45C9D3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D4081-45C8-44F3-B39C-897B0A7D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5C231-C775-45CD-8E06-88638B638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92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7B19-E6CE-4351-97C2-2056685FE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6B9EA-D22A-4A63-B0F7-E7F24522F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9BB46-0BBF-444C-BB8A-0D3E99F0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468C2-ACCF-498F-9DBA-815E3769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DF1E0-50BF-4DF6-8187-0581706D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04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6CCFA-C23E-4C45-87AA-694CA53F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3B9A3-634E-45A6-BF7A-D8E6064CE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AF6D7-22F7-4C07-A6FA-467809FE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249AF-2C84-43B2-B78F-1EF044AD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7A519-CA83-44F6-8DD9-D9905CA5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0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0275E-AAA5-4B71-BB64-ED082A428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6734E-AF09-4145-B82E-5DB0F51F2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94DB4-152D-48DB-92C2-D111C4ADC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3F3AE-AB39-4823-80DF-AA3697A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853D5-460B-43B1-A141-90EFF073F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B6437-7AF8-4C2A-B0F3-67ECDF8A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6ACAD-6B90-4074-A2EB-835988D5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E3971-F76F-42E0-94F0-96BB8A73A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05A17-33B9-4FB9-BFEA-83AC74D9E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42363E-30E3-410E-B77E-E97ED5C3B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63B51-31A8-45DC-9934-5BAF7556B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B82A56-1924-49A0-A424-338F324D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7CD4C0-6F66-4361-A4F9-E49616DA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6C144E-50A7-4003-9616-30611FEC3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6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7647D-E839-4E06-8253-C9CC3B5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6A1437-AD5B-4EAD-B3D6-864ABF4AA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ACC036-DF3D-49B6-B06C-367EB753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322EE-91FF-488E-B184-F38B891D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8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58484-AB0C-49D6-B76B-3940549E5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1DF1AA-22C1-4736-9D87-7211978C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C9212-5AD6-4AD8-A4FC-9CBC4A61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6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14508-BD37-45CF-830D-852EAD6C9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F7A2D-716B-43D2-801C-2D30568B6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891F6-3BB3-48A8-BB2A-105922D79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81803-1CE4-4C1C-853E-C9A4A2E6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AEA7E-9B43-4464-B93E-D9D25001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A6697-EC2D-4CF1-A842-E2144195B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3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747C9-1436-4C9C-9AA7-2F90C5E6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613D6-14BF-4414-A55C-598B53116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D4416-B36D-4C46-B9AF-C0B7C6024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EF68C-4D5A-4C76-B914-1A34BD37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3511C-4CF2-400C-AA0F-6CE967F8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D0CC4-A081-4990-A862-5D5F8412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8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0D434-89D1-4EAC-A490-CA6F8934B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379BD-7167-4BDA-9CC7-3D8FD795F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7AAC0-89CC-4AA5-99EF-CD1E3D70E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E40D7-F662-4FAC-B4A7-A4CCAFB220D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5B0A6-7CA1-4739-91B0-67FEFDE68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AC0DE-AB20-44D0-836C-E28A35C11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113D0-DD21-4069-A7F4-54B3E988C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7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x-thinking-hats.com/how-it-work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six-thinking-hats.com/lesson-men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C6298E-92A4-41EB-819A-AD839A604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00769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4700" dirty="0">
                <a:solidFill>
                  <a:schemeClr val="bg1"/>
                </a:solidFill>
              </a:rPr>
              <a:t>How to access </a:t>
            </a:r>
            <a:br>
              <a:rPr lang="en-GB" sz="4700" dirty="0">
                <a:solidFill>
                  <a:schemeClr val="bg1"/>
                </a:solidFill>
              </a:rPr>
            </a:br>
            <a:r>
              <a:rPr lang="en-GB" sz="4700" dirty="0">
                <a:solidFill>
                  <a:schemeClr val="bg1"/>
                </a:solidFill>
              </a:rPr>
              <a:t>Six-Thinking-Hats.com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7DCAF55F-D7DB-4A10-9718-735E7C3CE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601399"/>
            <a:ext cx="4047843" cy="2287030"/>
          </a:xfrm>
          <a:prstGeom prst="rect">
            <a:avLst/>
          </a:prstGeom>
        </p:spPr>
      </p:pic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7DA419BC-B4C7-4D73-BD71-85D1C582C07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5"/>
                    </a14:imgEffect>
                    <a14:imgEffect>
                      <a14:saturation sat="13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757" y="5885407"/>
            <a:ext cx="1223444" cy="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1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EF7B159-0E7B-4732-AEC5-5134B17D97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" r="14824"/>
          <a:stretch/>
        </p:blipFill>
        <p:spPr>
          <a:xfrm>
            <a:off x="4777592" y="0"/>
            <a:ext cx="7398684" cy="5854700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2A61436B-424C-4AB2-B7E2-035AB6C61932}"/>
              </a:ext>
            </a:extLst>
          </p:cNvPr>
          <p:cNvSpPr/>
          <p:nvPr/>
        </p:nvSpPr>
        <p:spPr>
          <a:xfrm>
            <a:off x="5717692" y="336884"/>
            <a:ext cx="2759242" cy="52136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83E4866-F429-41C9-9B63-0C090B56FA4E}"/>
              </a:ext>
            </a:extLst>
          </p:cNvPr>
          <p:cNvSpPr/>
          <p:nvPr/>
        </p:nvSpPr>
        <p:spPr>
          <a:xfrm>
            <a:off x="1831419" y="4902355"/>
            <a:ext cx="2677081" cy="5213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9F4101-6485-4C6A-BD42-3A352BEF1D55}"/>
              </a:ext>
            </a:extLst>
          </p:cNvPr>
          <p:cNvSpPr txBox="1"/>
          <p:nvPr/>
        </p:nvSpPr>
        <p:spPr>
          <a:xfrm>
            <a:off x="107384" y="480354"/>
            <a:ext cx="38869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000" b="1" dirty="0">
                <a:solidFill>
                  <a:schemeClr val="bg1"/>
                </a:solidFill>
              </a:rPr>
              <a:t>Go to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six-thinking-hats.com/how-it-works</a:t>
            </a:r>
            <a:endParaRPr lang="en-GB" sz="2000" dirty="0">
              <a:solidFill>
                <a:srgbClr val="00B0F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848084-34CA-48B1-A8CC-0E65CC491FF7}"/>
              </a:ext>
            </a:extLst>
          </p:cNvPr>
          <p:cNvSpPr txBox="1"/>
          <p:nvPr/>
        </p:nvSpPr>
        <p:spPr>
          <a:xfrm>
            <a:off x="107384" y="4978373"/>
            <a:ext cx="1594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sz="2000" b="1" dirty="0">
                <a:solidFill>
                  <a:schemeClr val="bg1"/>
                </a:solidFill>
              </a:rPr>
              <a:t>Click Start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D904F5-038A-4FB9-A8A4-A29AC15770B9}"/>
              </a:ext>
            </a:extLst>
          </p:cNvPr>
          <p:cNvSpPr/>
          <p:nvPr/>
        </p:nvSpPr>
        <p:spPr>
          <a:xfrm>
            <a:off x="4777592" y="5703123"/>
            <a:ext cx="7398684" cy="1154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8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BB5032A-EE5B-46A4-B088-7B3E413590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5" t="16599" r="27727"/>
          <a:stretch/>
        </p:blipFill>
        <p:spPr>
          <a:xfrm>
            <a:off x="6096000" y="532655"/>
            <a:ext cx="4026568" cy="57196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E0B210-D216-44B1-9D34-A6F91EC8F68C}"/>
              </a:ext>
            </a:extLst>
          </p:cNvPr>
          <p:cNvSpPr txBox="1"/>
          <p:nvPr/>
        </p:nvSpPr>
        <p:spPr>
          <a:xfrm>
            <a:off x="205010" y="557381"/>
            <a:ext cx="49079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3. If this is your first visit, you will be asked to Sign Up.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Please use a password that is known only to you.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If this is a return visit you will be asked to </a:t>
            </a:r>
            <a:r>
              <a:rPr lang="en-GB" sz="2000" b="1" dirty="0">
                <a:solidFill>
                  <a:schemeClr val="bg1"/>
                </a:solidFill>
              </a:rPr>
              <a:t>Log In </a:t>
            </a:r>
            <a:r>
              <a:rPr lang="en-GB" sz="2000" dirty="0">
                <a:solidFill>
                  <a:schemeClr val="bg1"/>
                </a:solidFill>
              </a:rPr>
              <a:t>with the Email and Password you used to Sign Up, or the browser will remember you, and you will get immediate access to the course.</a:t>
            </a:r>
          </a:p>
        </p:txBody>
      </p:sp>
    </p:spTree>
    <p:extLst>
      <p:ext uri="{BB962C8B-B14F-4D97-AF65-F5344CB8AC3E}">
        <p14:creationId xmlns:p14="http://schemas.microsoft.com/office/powerpoint/2010/main" val="354581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4C27A2D-2868-4EF5-A408-C285D8C957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7"/>
          <a:stretch/>
        </p:blipFill>
        <p:spPr>
          <a:xfrm>
            <a:off x="5935579" y="0"/>
            <a:ext cx="6256421" cy="6867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2A1450-16C5-48F7-914B-48FDA742A75D}"/>
              </a:ext>
            </a:extLst>
          </p:cNvPr>
          <p:cNvSpPr txBox="1"/>
          <p:nvPr/>
        </p:nvSpPr>
        <p:spPr>
          <a:xfrm>
            <a:off x="280738" y="220330"/>
            <a:ext cx="53453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4. Please complete the form.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Select </a:t>
            </a:r>
            <a:r>
              <a:rPr lang="en-GB" sz="2000" b="1" dirty="0">
                <a:solidFill>
                  <a:srgbClr val="C00000"/>
                </a:solidFill>
              </a:rPr>
              <a:t>ADD NAME HERE </a:t>
            </a:r>
          </a:p>
          <a:p>
            <a:r>
              <a:rPr lang="en-GB" sz="2000" dirty="0">
                <a:solidFill>
                  <a:schemeClr val="bg1"/>
                </a:solidFill>
              </a:rPr>
              <a:t>as The Training Partner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See the next slide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F411FAC-24C4-4EE9-85D8-1447639D9F8D}"/>
              </a:ext>
            </a:extLst>
          </p:cNvPr>
          <p:cNvSpPr/>
          <p:nvPr/>
        </p:nvSpPr>
        <p:spPr>
          <a:xfrm>
            <a:off x="5257800" y="5644491"/>
            <a:ext cx="1419583" cy="5213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86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AC5848D-FA4A-46F2-B63A-13A901F312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71" y="0"/>
            <a:ext cx="5141129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D042E-3973-4C02-B43B-9141448810BF}"/>
              </a:ext>
            </a:extLst>
          </p:cNvPr>
          <p:cNvSpPr txBox="1"/>
          <p:nvPr/>
        </p:nvSpPr>
        <p:spPr>
          <a:xfrm>
            <a:off x="457200" y="1102813"/>
            <a:ext cx="646785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+mj-lt"/>
              </a:rPr>
              <a:t>5.  Continue completing the form</a:t>
            </a:r>
          </a:p>
          <a:p>
            <a:endParaRPr lang="en-GB" sz="2000" dirty="0">
              <a:solidFill>
                <a:schemeClr val="bg1"/>
              </a:solidFill>
              <a:latin typeface="+mj-lt"/>
            </a:endParaRPr>
          </a:p>
          <a:p>
            <a:r>
              <a:rPr lang="en-GB" sz="2000" dirty="0">
                <a:solidFill>
                  <a:schemeClr val="bg1"/>
                </a:solidFill>
                <a:latin typeface="+mj-lt"/>
              </a:rPr>
              <a:t>Training consultant </a:t>
            </a:r>
            <a:r>
              <a:rPr lang="en-GB" sz="2000" b="1" dirty="0">
                <a:solidFill>
                  <a:srgbClr val="C00000"/>
                </a:solidFill>
                <a:latin typeface="+mj-lt"/>
              </a:rPr>
              <a:t>ADD NAME HERE</a:t>
            </a:r>
          </a:p>
          <a:p>
            <a:endParaRPr lang="en-GB" sz="2000" b="1" dirty="0">
              <a:solidFill>
                <a:srgbClr val="C00000"/>
              </a:solidFill>
              <a:latin typeface="+mj-lt"/>
            </a:endParaRPr>
          </a:p>
          <a:p>
            <a:endParaRPr lang="en-GB" sz="2000" dirty="0">
              <a:solidFill>
                <a:schemeClr val="bg1"/>
              </a:solidFill>
              <a:latin typeface="+mj-lt"/>
            </a:endParaRPr>
          </a:p>
          <a:p>
            <a:endParaRPr lang="en-GB" sz="2000" dirty="0">
              <a:solidFill>
                <a:schemeClr val="bg1"/>
              </a:solidFill>
              <a:latin typeface="+mj-lt"/>
            </a:endParaRPr>
          </a:p>
          <a:p>
            <a:endParaRPr lang="en-GB" sz="2000" dirty="0">
              <a:solidFill>
                <a:schemeClr val="bg1"/>
              </a:solidFill>
              <a:latin typeface="+mj-lt"/>
            </a:endParaRPr>
          </a:p>
          <a:p>
            <a:r>
              <a:rPr lang="en-GB" sz="2000" dirty="0">
                <a:solidFill>
                  <a:schemeClr val="bg1"/>
                </a:solidFill>
                <a:latin typeface="+mj-lt"/>
              </a:rPr>
              <a:t>Passkey </a:t>
            </a:r>
            <a:r>
              <a:rPr lang="en-GB" sz="2000" b="1" dirty="0">
                <a:solidFill>
                  <a:srgbClr val="C00000"/>
                </a:solidFill>
                <a:latin typeface="+mj-lt"/>
              </a:rPr>
              <a:t>ADD PASSKEY HERE</a:t>
            </a:r>
          </a:p>
          <a:p>
            <a:endParaRPr lang="en-GB" sz="2000" dirty="0">
              <a:solidFill>
                <a:schemeClr val="bg1"/>
              </a:solidFill>
              <a:latin typeface="+mj-lt"/>
            </a:endParaRPr>
          </a:p>
          <a:p>
            <a:endParaRPr lang="en-GB" sz="2000" dirty="0">
              <a:solidFill>
                <a:schemeClr val="bg1"/>
              </a:solidFill>
              <a:latin typeface="+mj-lt"/>
            </a:endParaRPr>
          </a:p>
          <a:p>
            <a:endParaRPr lang="en-GB" sz="2000" dirty="0">
              <a:solidFill>
                <a:schemeClr val="bg1"/>
              </a:solidFill>
              <a:latin typeface="+mj-lt"/>
            </a:endParaRPr>
          </a:p>
          <a:p>
            <a:r>
              <a:rPr lang="en-GB" sz="2000" dirty="0">
                <a:solidFill>
                  <a:schemeClr val="bg1"/>
                </a:solidFill>
                <a:latin typeface="+mj-lt"/>
              </a:rPr>
              <a:t>Product Code (leave this blank for the short course)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D280123-BFCD-41FD-94F3-A65C88533A57}"/>
              </a:ext>
            </a:extLst>
          </p:cNvPr>
          <p:cNvSpPr/>
          <p:nvPr/>
        </p:nvSpPr>
        <p:spPr>
          <a:xfrm>
            <a:off x="5930900" y="1587655"/>
            <a:ext cx="1503640" cy="5213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B1BC9DF-CAD0-4C55-87C2-E3DDBFCB4D4E}"/>
              </a:ext>
            </a:extLst>
          </p:cNvPr>
          <p:cNvSpPr/>
          <p:nvPr/>
        </p:nvSpPr>
        <p:spPr>
          <a:xfrm>
            <a:off x="5930900" y="3276755"/>
            <a:ext cx="1503640" cy="5213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535926E-B9A4-4708-BD6D-D7BC631FE58A}"/>
              </a:ext>
            </a:extLst>
          </p:cNvPr>
          <p:cNvSpPr/>
          <p:nvPr/>
        </p:nvSpPr>
        <p:spPr>
          <a:xfrm>
            <a:off x="5930900" y="4705171"/>
            <a:ext cx="1503640" cy="5213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59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1DA1D2F-77C2-435C-8BB1-1B3F043DE8E3}"/>
              </a:ext>
            </a:extLst>
          </p:cNvPr>
          <p:cNvSpPr txBox="1"/>
          <p:nvPr/>
        </p:nvSpPr>
        <p:spPr>
          <a:xfrm>
            <a:off x="168442" y="429045"/>
            <a:ext cx="458002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6. You will now have access to the Course.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The course is available as an interactive English language course accessed via the Learn button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six-thinking-hats.com/lesson-menu</a:t>
            </a:r>
            <a:endParaRPr lang="en-GB" sz="2000" dirty="0">
              <a:solidFill>
                <a:srgbClr val="00B0F0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Also in a variety of languages as an eBook via the eBook button</a:t>
            </a:r>
            <a:endParaRPr lang="en-GB" sz="2000" dirty="0">
              <a:solidFill>
                <a:srgbClr val="00B0F0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BE88A174-787C-4EDC-BA1D-5573D2791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945" y="-2548"/>
            <a:ext cx="7321055" cy="6858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E8969A3-A9CA-4E95-AEEE-F5413202448D}"/>
              </a:ext>
            </a:extLst>
          </p:cNvPr>
          <p:cNvSpPr/>
          <p:nvPr/>
        </p:nvSpPr>
        <p:spPr>
          <a:xfrm>
            <a:off x="6540500" y="863600"/>
            <a:ext cx="1168400" cy="444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40BD7A6-4491-4108-B2F8-AA7427E13774}"/>
              </a:ext>
            </a:extLst>
          </p:cNvPr>
          <p:cNvSpPr/>
          <p:nvPr/>
        </p:nvSpPr>
        <p:spPr>
          <a:xfrm rot="17640381">
            <a:off x="4202353" y="2704096"/>
            <a:ext cx="3394904" cy="52136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53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04040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176</Words>
  <Application>Microsoft Office PowerPoint</Application>
  <PresentationFormat>Widescreen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to access  Six-Thinking-Hats.com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Caspar de Bono</dc:creator>
  <cp:lastModifiedBy>Caspar de Bono</cp:lastModifiedBy>
  <cp:revision>29</cp:revision>
  <dcterms:created xsi:type="dcterms:W3CDTF">2021-03-21T19:10:57Z</dcterms:created>
  <dcterms:modified xsi:type="dcterms:W3CDTF">2022-09-30T14:47:07Z</dcterms:modified>
</cp:coreProperties>
</file>